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13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1124-EC28-4DCE-AE09-6363D6B78FD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8C9B-102B-433F-A4D7-1190FFF4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8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1124-EC28-4DCE-AE09-6363D6B78FD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8C9B-102B-433F-A4D7-1190FFF4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4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1124-EC28-4DCE-AE09-6363D6B78FD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8C9B-102B-433F-A4D7-1190FFF4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7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1124-EC28-4DCE-AE09-6363D6B78FD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8C9B-102B-433F-A4D7-1190FFF4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1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1124-EC28-4DCE-AE09-6363D6B78FD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8C9B-102B-433F-A4D7-1190FFF4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1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1124-EC28-4DCE-AE09-6363D6B78FD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8C9B-102B-433F-A4D7-1190FFF4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6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1124-EC28-4DCE-AE09-6363D6B78FD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8C9B-102B-433F-A4D7-1190FFF4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2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1124-EC28-4DCE-AE09-6363D6B78FD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8C9B-102B-433F-A4D7-1190FFF4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5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1124-EC28-4DCE-AE09-6363D6B78FD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8C9B-102B-433F-A4D7-1190FFF4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8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1124-EC28-4DCE-AE09-6363D6B78FD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8C9B-102B-433F-A4D7-1190FFF4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80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1124-EC28-4DCE-AE09-6363D6B78FD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8C9B-102B-433F-A4D7-1190FFF4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4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1124-EC28-4DCE-AE09-6363D6B78FD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E8C9B-102B-433F-A4D7-1190FFF43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7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y1iwy1ha2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U057pf7TmQ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презентации наука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6298" y="137961"/>
            <a:ext cx="5511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2021 год в России – это Год науки 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2519" y="1707621"/>
            <a:ext cx="63342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</a:rPr>
              <a:t>Наука - это познание.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</a:rPr>
              <a:t>Это изучение различных предметов, явлений.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амка с детьми и лабораторией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2" y="-36792"/>
            <a:ext cx="9152682" cy="689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0374" y="348077"/>
            <a:ext cx="7094569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Отгадайте загадки и узнайте, для создания каких предметов используются научные открытия.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2552" y="1942508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https://learningapps.org/watch?v=py1iwy1ha21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0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4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ченый фон Фоновые фотографии, 5 Фоновые векторы и PSD-файлы для бесплатной  загрузки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8" y="1125038"/>
            <a:ext cx="8415867" cy="51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8668" y="145531"/>
            <a:ext cx="5880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Всё, что нас окружает, создано трудом учёных!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2800" y="1417750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Учёные - это люди, изучающие наш мир и его устройство. Они задают себе вопросы, а затем пытаются ответить на них. 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8907" y="3040563"/>
            <a:ext cx="46521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Учёные  исследуют явления, проводят различные опыты и  эксперименты, одним словом занимаются наукой.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9668" y="6043017"/>
            <a:ext cx="6572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3"/>
            </a:endParaRPr>
          </a:p>
          <a:p>
            <a:r>
              <a:rPr lang="ru-RU" dirty="0" smtClean="0">
                <a:hlinkClick r:id="rId3"/>
              </a:rPr>
              <a:t>https://www.youtube.com/watch?v=sU057pf7TmQ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479800" y="5015159"/>
            <a:ext cx="516466" cy="102785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Школьный фон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8191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398" y="1361172"/>
            <a:ext cx="61141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0" dirty="0" smtClean="0">
                <a:solidFill>
                  <a:srgbClr val="FFFF00"/>
                </a:solidFill>
                <a:effectLst/>
                <a:latin typeface="PT Serif"/>
              </a:rPr>
              <a:t>Знакомство с науками происходит как раз в школе, поэтому можно смело сказать, что </a:t>
            </a:r>
            <a:r>
              <a:rPr lang="ru-RU" sz="3200" dirty="0" smtClean="0">
                <a:solidFill>
                  <a:srgbClr val="FFFF00"/>
                </a:solidFill>
                <a:latin typeface="PT Serif"/>
              </a:rPr>
              <a:t>год</a:t>
            </a:r>
            <a:r>
              <a:rPr lang="ru-RU" sz="3200" b="0" i="0" dirty="0" smtClean="0">
                <a:solidFill>
                  <a:srgbClr val="FFFF00"/>
                </a:solidFill>
                <a:effectLst/>
                <a:latin typeface="PT Serif"/>
              </a:rPr>
              <a:t> науки – это год и праздник всех школьников, а значит и вас!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118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PT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Подоксёнов</dc:creator>
  <cp:lastModifiedBy>Дмитрий Подоксёнов</cp:lastModifiedBy>
  <cp:revision>2</cp:revision>
  <dcterms:created xsi:type="dcterms:W3CDTF">2021-10-13T03:39:09Z</dcterms:created>
  <dcterms:modified xsi:type="dcterms:W3CDTF">2021-10-13T03:49:22Z</dcterms:modified>
</cp:coreProperties>
</file>